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2"/>
    <p:sldId id="1238" r:id="rId3"/>
    <p:sldId id="1244" r:id="rId4"/>
    <p:sldId id="1239" r:id="rId5"/>
    <p:sldId id="1240" r:id="rId6"/>
    <p:sldId id="1242" r:id="rId7"/>
    <p:sldId id="1289" r:id="rId8"/>
    <p:sldId id="1243" r:id="rId9"/>
    <p:sldId id="1247" r:id="rId10"/>
    <p:sldId id="1249" r:id="rId11"/>
    <p:sldId id="1250" r:id="rId12"/>
    <p:sldId id="1252" r:id="rId13"/>
    <p:sldId id="1254" r:id="rId14"/>
    <p:sldId id="1241" r:id="rId15"/>
    <p:sldId id="1255" r:id="rId16"/>
    <p:sldId id="1265" r:id="rId17"/>
    <p:sldId id="1270" r:id="rId18"/>
    <p:sldId id="1271" r:id="rId19"/>
    <p:sldId id="1272" r:id="rId20"/>
    <p:sldId id="1273" r:id="rId21"/>
    <p:sldId id="1275" r:id="rId22"/>
    <p:sldId id="1276" r:id="rId23"/>
    <p:sldId id="1278" r:id="rId24"/>
    <p:sldId id="1280" r:id="rId25"/>
    <p:sldId id="1281" r:id="rId26"/>
    <p:sldId id="1283" r:id="rId27"/>
    <p:sldId id="1284" r:id="rId28"/>
    <p:sldId id="1285" r:id="rId29"/>
    <p:sldId id="1287" r:id="rId30"/>
    <p:sldId id="1291" r:id="rId31"/>
    <p:sldId id="1288" r:id="rId32"/>
    <p:sldId id="1293" r:id="rId3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九年级下册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第三单元  走向未来的少年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们应该如何跟上时代变化发展的步伐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坚持不断学习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）要积极面对当下的学习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面对当下的校园学习生活，我们要高度重视、积极投入，尤其要正确面对可能出现的困难和压力，调整心态，完成学习任务。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有一些学习压力，感到担心、紧张、焦虑，是一种正常心理现象，我们要坦然面对。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学习对青少年来说既是权利，也是责任和义务，更是适应未来社会需要所必备的一种能力。因此，学习应该成为我们的一种生活方式。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）在实践中学习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我们始终不能停止学习的步伐，要在生活和工作中学习，主动服务社会。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我们要重视实践，积极参加社会调查、志愿服务、科学实验等各类社会实践活动，增强问题意识，培养研究能力，努力做到知行合一。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树立终身学习的理念，增强自我更新、学以致用的能力。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68392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易失分点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缓解学习压力不是消除学习压力。面对升学、就业的挑战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有一些学习压力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感到担心、紧张、焦虑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是一种正常心理现象。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们如何做好职业准备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进行职业选择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）自我分析：要考虑自己的兴趣爱好，明白自己想做什么；要把握自己的个性特长，清楚自己适合做什么；要结合自己的能力和经验，思考自己能够做什么。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）环境分析：了解社会职业需求和就业条件，选择职业要满足国家与社会发展的需要。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）确定目标：将个人的职业理想与国家发展、民族振兴和人类命运结合起来。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）行动准备：加强学习，提高自身素质；培养创新精神、敬业精神、劳动精神和实干精神，提高实践能力；等等。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251400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042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业精神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）劳动既是公民的基本权利，也是公民的基本义务。因此，我们享有工作的权利，同时也要担负相应的工作责任；每种工作岗位都有相应的岗位职责要求和法律规范要求、道德要求。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）劳动是一切幸福的源泉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一个人只有热爱自己的职业，才能全身心、富有激情地投入工作，创造出物质财富和精神财富。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只有热爱本职工作，践行劳模精神、劳动精神、工匠精神，脚踏实地、勤勤恳恳、刻苦钻研、精益求精、不断创新，才能成就一番事业，实现自己的人生价值。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043070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学不学是我自己的事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他人无权干涉。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这种观点是错误的。学习对青少年来说既是权利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也是责任和义务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更是适应未来社会需要所必备的一种能力。因此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学习应该成为我们的一种生活方式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职业、就业、敬业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个人所从事的服务于社会并作为主要生活来源的工作。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在法定年龄内的劳动者所从事的为获取报酬进行的务工劳动。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一个人对自己所从事的工作及学习负责的态度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是人们在某集体的工作及学习中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严格遵守职业道德的工作学习态度。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进行职业选择时既要考虑自己的兴趣和特长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也要考虑国家与社会发展的需要。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65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未来职业只要与兴趣爱好无关，就毫无意义。（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有完美的规划，就会有完美的结果。（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64586" y="168355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70670" y="2152569"/>
            <a:ext cx="9938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我们要处理好职业与兴趣的关系，在工作中培养</a:t>
            </a:r>
            <a:r>
              <a:rPr lang="zh-CN" altLang="zh-CN" sz="2400">
                <a:cs typeface="Times New Roman" panose="02020603050405020304" pitchFamily="18" charset="0"/>
              </a:rPr>
              <a:t>兴</a:t>
            </a:r>
            <a:r>
              <a:rPr lang="zh-CN" altLang="zh-CN" sz="2400" smtClean="0">
                <a:cs typeface="Times New Roman" panose="02020603050405020304" pitchFamily="18" charset="0"/>
              </a:rPr>
              <a:t>趣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21847" y="2746605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71531" y="3249171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有完美的规划，还要有脚踏实地的</a:t>
            </a:r>
            <a:r>
              <a:rPr lang="zh-CN" altLang="zh-CN" sz="2400">
                <a:cs typeface="Times New Roman" panose="02020603050405020304" pitchFamily="18" charset="0"/>
              </a:rPr>
              <a:t>行</a:t>
            </a:r>
            <a:r>
              <a:rPr lang="zh-CN" altLang="zh-CN" sz="2400" smtClean="0">
                <a:cs typeface="Times New Roman" panose="02020603050405020304" pitchFamily="18" charset="0"/>
              </a:rPr>
              <a:t>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）青年学子假期积极参与社会实践，有的提笔绘画扮靓社区，有的走进农户助农直播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下列选项中，用来赞美他们身上既有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书卷气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烟火气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畏难才是真难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行动了就不难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在学习中成长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在历练中担当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信念永怀心间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理想锚定人生航向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最是书香能致远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腹有诗书气自华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02547" y="310621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674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）每个人都是这个世界中的一员，走向世界的中国青少年需要了解人类文明进程，积极关注人类问题和世界局势。这主要启示青少年（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回望成长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实现自我超越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把握当下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珍惜青春年华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着眼未来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丰富知识储备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胸怀天下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树立全球视野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25836" y="23736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876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月，教育部公布了《普通高等学校本科专业目录（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）》，目录增设了服务国家战略要求的人工智能教育、航空运动等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种新专业。这对我们未来择业的启示是（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依靠政府提供新专业岗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做好频繁更换职业的准备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坚持自主创业与自谋职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兼顾个人兴趣与国家需要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0250" y="25763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1484784"/>
            <a:ext cx="7590648" cy="48016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42" y="5769912"/>
            <a:ext cx="10572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）很多卓越领导人在青年时代就确立了崇高理想，立志为国为民。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岁的毛泽东在离家求学前曾写下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孩儿立志出乡关，学不成名誓不还。埋骨何须桑梓地，人生无处不青山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的诗句。这激励着我们（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要以国家富强、人民幸福为己任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要培养过硬本领、提升个人素养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要到德才兼备时再为国奋斗献力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要坚持脚踏实地、勇于追求真理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95406" y="236910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苏州吴中区、相城区、吴江区一模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没有人知道在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年的时候劳动力市场会变成什么样子，但我们可以肯定的是，它会完全跟今天的劳动力市场不一样，人工智能和机器人会改变很多职业。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《人类简史》的作者尤瓦尔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赫拉利的预测说明进行职业准备应（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兴趣至上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明白自己想做什么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把握特长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清楚自己能做什么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不断加强学习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争取自主创业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提升自身素质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迎接未来挑战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21398" y="2974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8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无锡梁溪区一模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复兴之路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主题探究活动中，同学们对下面数据进行分析。下列结论正确的是（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30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我国已经全面建成社会主义现代化强国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迈上新征程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我国经济实力、科技实力显著增强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我国积极构建以国内国际双循环为主体的新发展格局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我国在资金、人才、技术、基础设施等领域奠定了良好的基础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27.jpg" descr="id:21474976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988840"/>
            <a:ext cx="2681138" cy="1605135"/>
          </a:xfrm>
          <a:prstGeom prst="rect">
            <a:avLst/>
          </a:prstGeom>
        </p:spPr>
      </p:pic>
      <p:pic>
        <p:nvPicPr>
          <p:cNvPr id="4" name="fm28.jpg" descr="id:214749764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4326" y="2017485"/>
            <a:ext cx="2943732" cy="1624849"/>
          </a:xfrm>
          <a:prstGeom prst="rect">
            <a:avLst/>
          </a:prstGeom>
        </p:spPr>
      </p:pic>
      <p:pic>
        <p:nvPicPr>
          <p:cNvPr id="5" name="fm29.jpg" descr="id:214749765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4103" y="1958736"/>
            <a:ext cx="2141362" cy="1742345"/>
          </a:xfrm>
          <a:prstGeom prst="rect">
            <a:avLst/>
          </a:prstGeom>
        </p:spPr>
      </p:pic>
      <p:pic>
        <p:nvPicPr>
          <p:cNvPr id="6" name="fm30.jpg" descr="id:2147497658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2437" y="1920234"/>
            <a:ext cx="2885377" cy="174234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551267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85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）贵金属冶炼工潘从明历经了数万次反复试验，实现了提纯工艺改进的目标；钳工池昭就勤学苦练，他加工的磨具、柴油发动机零件误差仅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报道大国工匠的上述事迹，下列标题合适的是（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勇于承担社会责任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在爱岗敬业中实现人生价值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树立终身学习理念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践行勤俭节约的传统美德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04032" y="1954336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 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575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本题考查敬业精神、实现人生价值、弘扬传统美德、树立终身学习的理念等。材料通过阐述不同岗位的劳动者的贡献，说明了他们爱岗敬业，在各自的岗位上作出了贡献，实现自己的人生价值，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说法正确；材料中人物的行为没有体现出承担社会责任、勤俭节约以及树立终身学习的理念等内容，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39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人民工匠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国家荣誉称号获得者许振超通过自学练就一身绝活，先后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次刷新集装箱装卸世界纪录，创造了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振超效率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。这启示青少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顺应时代变化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学会自主创业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提升自身素质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为国奉献争光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弘扬劳动精神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实现人生价值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学习工匠精神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做好职业规划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43678" y="19037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扬州市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最美绣郎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朱军成飞针走线三十五载，被评为非遗传承人。他带领乡亲共同致富，荣获江苏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最美职工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称号。这说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职业有分工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身份有贵贱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针头线脑活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并无大出息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三百六十行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行行出状元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要弘扬工匠精神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走出共富路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7440" y="19149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）近年来，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职业新鲜人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这个群体悄然诞生，他们把兴趣做成职业、特长做成生意，在为市场注入活力的同时，也追求自身全面发展。这启示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为兴趣频繁跳槽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爱岗敬业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实现人生价值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树立远大理想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承担社会责任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完全放弃个人利益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理性分析主客观条件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确定人生目标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用奋斗开辟美好前程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社会分工逐渐细化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职业选择更丰富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个人发展空间更广阔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3901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眉山中考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）国家菌草工程技术研究中心副主任林冬梅热爱菌草事业，与菌草结缘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多年，积极探索菌草的多领域应用，把菌草技术及减贫经验推广到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个国家，用实际行动为菌草事业的发展贡献力量。这启示我们职业生涯规划要（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把个人需求和祖国发展相结合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即刻放下学业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投身祖国建设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听从父母建议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选择热门职业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考虑兴趣爱好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发挥能力特长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0396" y="19764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2513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苏州模拟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）未来，究竟是什么样子呢？人们虽然没有办法预知，但可以想象未来的美好场景，并以此引导我们为之努力，让我们成长。畅想未来是为了（　　）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发展自己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延伸生命的长度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积极行动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规划有意义的人生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学会反思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吸取失败的教训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追求享受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找到高收入的工作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96320" y="20746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毕业季即将来临，某班举办主题为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畅谈青春　追寻梦想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的座谈会，请你参与其中并完成下列任务。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赞美青春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同学们积极分享自己的成长体验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以下选自三位同学的发言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）请你谈谈三位同学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在何处。（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403239"/>
              </p:ext>
            </p:extLst>
          </p:nvPr>
        </p:nvGraphicFramePr>
        <p:xfrm>
          <a:off x="550590" y="3015536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901430">
                  <a:extLst>
                    <a:ext uri="{9D8B030D-6E8A-4147-A177-3AD203B41FA5}">
                      <a16:colId xmlns:a16="http://schemas.microsoft.com/office/drawing/2014/main" val="1458029075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1276038503"/>
                    </a:ext>
                  </a:extLst>
                </a:gridCol>
                <a:gridCol w="3973439">
                  <a:extLst>
                    <a:ext uri="{9D8B030D-6E8A-4147-A177-3AD203B41FA5}">
                      <a16:colId xmlns:a16="http://schemas.microsoft.com/office/drawing/2014/main" val="2141280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发言一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我把学习生活中遇到的挫折当作考验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积极面对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努力战胜。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发言二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我很普通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但我相信只要努力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就一定会有精彩人生。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发言三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我爱朗诵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虽然胆怯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但仍会积极表现。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782380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4654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发言一的同学勇于面对挫折，具有面对困难的勇气和坚强的意志。发言二的同学具有自信的品质。发言三的同学扬长避短，做更好的自己。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484784"/>
            <a:ext cx="9223446" cy="35229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980" y="1988840"/>
            <a:ext cx="1674745" cy="134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点亮青春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主持人介绍了江苏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最美职工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邱明辉的事迹。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邱明辉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坚守焊接岗位一线近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参与项目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从没停止学习脚步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自修大专教材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钻研焊接技术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多次临危受命支援重大项目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圆满完成一系列复杂钢结构制造任务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带领团队并肩作战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开创国内机器人超高层焊接的先河。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）邱明辉的奋斗历程启示我们该如何点亮青春？（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热爱劳动，爱岗敬业，发扬实干精神；终身学习，不断进步；服从祖国需要，维护国家利益，弘扬爱国主义精神；团队合作，开拓创新。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49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人工智能（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）时代，世界各国、各行各业乃至每个人都面临着新的机遇和挑战。图片对你未来的职业规划有何启示？（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lygzz10m.jpg" descr="id:21474976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08620" y="1988840"/>
            <a:ext cx="3790315" cy="353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485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我们要顺应时代的变化，抓住机遇，做好多方面的准备，努力提升自身素质，迎接未来世界的挑战。做职业规划时，一方面，可考虑投身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相关领域，另一方面，即使不直接从事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技术工作，也要掌握一定的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知识和技能。同时要加强学习，提高自身素质，适应工作岗位的要求，满足国家与社会发展的需要。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84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识世界、探索实践的历程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）在父母的引领下，我们开启了认识世界的第一扇窗，迈出了探索世界的第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）我们走出家门，步入学校，逐步融入社会，走向更加广阔的世界。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交往中探索世界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共同成长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）在交往中，我们学会关爱，相互理解，赢得尊重，获得成长的力量。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）面对困难时，我们勤于沟通，真诚合作，更加理性、智慧地解决问题。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）我们一路历练、成熟，不断自我更新，逐渐为国家乃至世界承担起更多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44833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为世界添光彩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）我们要从普通的事做起，通过自身的努力为人类发展和世界进步贡献智慧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）我们要适应世界发展趋势的要求，全面提升个人素养。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不断丰富知识储备，增强人文底蕴。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树立科学精神，掌握科学思维方法。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增强社会责任感，学会观察、思考各种社会现象。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积极参与社会实践活动。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培养实践创新能力。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951760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同历史时期的青少年责任是相同的。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这种观点是错误的。青少年的责任是时代赋予的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不同的历史时期有不同的责任。每一代青少年都有自己的际遇和机缘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都要在自己所处的时代条件下谋划人生、创造历史。我们正处在追逐梦想、实现梦想的新时代。实现中华民族伟大复兴的中国梦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需要一代又一代有志青少年接续奋斗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我们必将站到时代的潮头。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47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确理解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青年强则国家强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）个人的命运与国家的命运息息相关，个人的未来与民族的未来紧密相连。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）青年一代有理想、有本领、有担当，国家就有前途，民族就有希望。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92379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4305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少年的情怀与抱负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）要坚定理想信念，志存高远。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）要脚踏实地，勇做时代的弄潮儿。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）要传承、弘扬中华优秀传统文化，增强爱国情感，弘扬民族精神和时代精神，践行社会主义核心价值观，并将其转化为自己的情感认同和行为习惯，做有自信、懂自尊、能自强的中国人。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）走向世界的中国青少年需要了解人类文明进程，积极关切人类问题和世界局势，掌握相应的知识，在与世界各国青少年交流中提升我们的影响力。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）要有忧患意识，居安思危，在世界复杂多变的环境中提高改变世界的素质和能力。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）要尊重差异、理解不同、包容多样文化，向国际社会讲好中国故事、传播好中国声音、阐发中国精神、展现中国风貌，承担起推动人类共同发展的责任。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7973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3581</Words>
  <Application>Microsoft Office PowerPoint</Application>
  <PresentationFormat>自定义</PresentationFormat>
  <Paragraphs>158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0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608</cp:revision>
  <dcterms:created xsi:type="dcterms:W3CDTF">2020-11-06T05:24:00Z</dcterms:created>
  <dcterms:modified xsi:type="dcterms:W3CDTF">2025-11-15T09:45:56Z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